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75" r:id="rId8"/>
    <p:sldId id="261" r:id="rId9"/>
    <p:sldId id="265" r:id="rId10"/>
    <p:sldId id="262" r:id="rId11"/>
    <p:sldId id="276" r:id="rId12"/>
    <p:sldId id="277" r:id="rId13"/>
    <p:sldId id="278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92" r:id="rId32"/>
    <p:sldId id="287" r:id="rId33"/>
    <p:sldId id="288" r:id="rId34"/>
    <p:sldId id="289" r:id="rId35"/>
    <p:sldId id="302" r:id="rId36"/>
    <p:sldId id="291" r:id="rId37"/>
    <p:sldId id="290" r:id="rId38"/>
    <p:sldId id="293" r:id="rId39"/>
    <p:sldId id="294" r:id="rId40"/>
    <p:sldId id="297" r:id="rId41"/>
    <p:sldId id="298" r:id="rId42"/>
    <p:sldId id="299" r:id="rId43"/>
    <p:sldId id="300" r:id="rId44"/>
    <p:sldId id="301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799FF-6FEF-E18C-83B3-A2547A4446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D547BD-2A0F-47CB-D2F7-0A7612E69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DBFC0-7CDB-2305-D4FD-2B4F368C5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7EA2C-92E4-A9E4-FA15-C28693B2C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34E55-0255-F71A-52A9-86D3BC1C7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9827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716B1-140F-2CAE-CC86-0FD7CB5B0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D2DF52-F1BD-26EF-962E-0EA8166002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73FA2-C7A9-B1D0-93E2-2505644AE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C7BA9-DDA9-3626-0960-3BE5F8681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4423E-D979-E09C-37AB-9F006AD8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2446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6BCD7F-04D6-83F8-75C2-FEC9B1AF6B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0C418-8CDC-7A4E-9A26-9B1DD3F09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FEFF9-1483-B548-58EB-C8E045D96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02DB8-0204-73B5-4F6E-D8D6FF515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A0F0B-EA7D-A62F-DE8F-16D3C7AF8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3021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978F2-385C-B19A-1DD3-50E2842BF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87A16-88E9-6143-A2D6-BFDD81DB9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542DB-FE54-0EE1-D291-BC3789DFF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C4F99-B632-8B99-6DFB-DF20B8959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5B277-F1A7-4373-D81C-12515940E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8623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AB849-D917-90CC-391B-9D467CB19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FA46C7-8A08-47ED-0BF2-7FA5CBA017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E06A0-45F9-0ACA-5C98-B33E4A22B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F2577-2220-656C-34E9-342A5E5A6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AF68D-D891-9F53-DC6B-028684220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0258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89302-410B-0613-D9CE-BD77291C5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D8872-1E9A-0C80-B6E6-1CA47355E4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35C115-D39E-EB96-5240-8D17C587A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CF6B5B-39F6-6412-350B-637E6E4C3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C80D5-AF34-BDA4-EC41-4BBFFDF61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591856-1E91-0A4E-D5E7-10017DC6E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691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8FEB9-8781-A15A-37F1-66A13329B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33380-9546-7B74-526A-B1E83554D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8C4DA3-8A8D-3E54-B1D0-2E0E6F24E4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4BEEF9-4DA3-E400-6E64-03FE19CA42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12D5A9-B44B-1A38-BAEB-C8D6CF4D75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675D21-F640-9EF9-B523-D9FCB6D8C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9C4D1F-2103-0385-2DA6-266FFC3A3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05B7E5-7879-B3BF-30D5-D6BF2E396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8302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26DF1-954A-335F-D501-06FD6BAD7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BE5823-F15A-EE00-38D6-601A1BBCA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12FC76-FC35-F2CE-6890-1A8C76138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E2EAEF-6C9C-3648-8901-7CDCE0EC5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370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230043-9162-5A5C-42AF-72044E420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9E55C3-DF25-BD1A-8486-630EF0F81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C9135-702E-7C03-A00F-68DDF8714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8209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89BF5-DA39-1BD6-9666-7796228D2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28D2D-CF9C-7246-B29F-D06FC7339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4557CF-4897-605D-58B3-1476659820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503D0-2E79-FCDB-3FF2-20D4BA450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6F2F08-C8B0-A549-3B90-D4B8D82FF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2F6C57-3C11-5CA8-A676-312D3AC25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2745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25CD8-0C57-D4F0-9D8A-D412C533B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5AC19D-4C85-23F3-348A-C3C40397B7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4417E9-6E40-34A3-6A5D-D35B4DC6BD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316A6D-42E7-6B13-89F8-BA50F1D03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8CFA51-E82F-FA6B-7720-E2AF0EFAA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29ACB3-94BF-3AA1-C815-986DA7661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7294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458AF7-BBBB-94E8-D5CC-207DAA578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ECC02-A9A7-C721-CA66-3D319B060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6C206-09C6-18E7-5F62-AEC90B642A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E1A1E7-338A-436C-B5D9-EA0FCAB8288C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C5EFB-B9B0-2FD1-225F-EB2D71DE3F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BC691-079E-9C6A-7A8B-D977166ABD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017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908533-F72F-CBA7-CDC2-A1DD89EA9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13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DF79D3-CECC-7D61-A1B2-876651E85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78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4A7853-FB63-12B1-3A90-D3A0FDB16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6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81641A-690E-1986-BF22-6C7D82530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617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74F069-DBF2-897E-ECB2-B2600DF28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98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12CC97-055C-3CE5-8FBD-B134DCF7B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71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9B6BFF-00C5-0B9D-B5A1-1F9F5E60E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64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D934C0-8A8B-A4B5-92BA-E6D4E44F8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51" y="235450"/>
            <a:ext cx="3543795" cy="581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BFC923-C0A6-DD1C-326E-17C784F96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38" y="1195995"/>
            <a:ext cx="2934421" cy="29344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A2B469-772E-58AE-D23C-84661FE07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81" y="4617373"/>
            <a:ext cx="3423934" cy="200517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EBAD264-4619-A582-DA99-BE96A2FF7245}"/>
              </a:ext>
            </a:extLst>
          </p:cNvPr>
          <p:cNvCxnSpPr>
            <a:stCxn id="3" idx="2"/>
            <a:endCxn id="5" idx="0"/>
          </p:cNvCxnSpPr>
          <p:nvPr/>
        </p:nvCxnSpPr>
        <p:spPr>
          <a:xfrm>
            <a:off x="2101049" y="816556"/>
            <a:ext cx="0" cy="379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32644D-D63D-AC0A-1885-F462D504FAE0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2101048" y="4130416"/>
            <a:ext cx="1" cy="486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C490CED-1E89-B2AE-9C9D-903B5087A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3969" y="526003"/>
            <a:ext cx="6774001" cy="2902997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D9E9BCDF-E7E3-1338-939E-A1588B6C37DB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 rot="5400000" flipH="1" flipV="1">
            <a:off x="1922735" y="704316"/>
            <a:ext cx="6096547" cy="5739922"/>
          </a:xfrm>
          <a:prstGeom prst="bentConnector5">
            <a:avLst>
              <a:gd name="adj1" fmla="val -3750"/>
              <a:gd name="adj2" fmla="val 35409"/>
              <a:gd name="adj3" fmla="val 1037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986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58328C-47D7-62D0-B261-E9C80708B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46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0B75F9-C687-995C-75BD-28EB3F8C9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557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C937C0-6A7C-0FEA-3738-8DD921182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28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E18DED-9192-CC20-BC92-1DD0FD89D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85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44FB08-5270-2C0C-DD5C-C3F9C28FB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49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D438EC-436E-6852-A662-DB9148159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75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480C52-BBBB-45DF-A027-A227AF067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62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DC564C-101F-0A77-4DA2-C4C99B406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40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419D72-B9B3-5BDC-880B-D86834BCB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87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ACF535-CC49-590B-B239-D303E4807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20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82B569-E0E1-16EC-66F8-A6C83FE16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61" y="911634"/>
            <a:ext cx="4973815" cy="41619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965A18-8E68-39A6-A346-8CCDEA739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99" y="911634"/>
            <a:ext cx="5595637" cy="4173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726AF0-1BE8-C3CE-0318-803566016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181" y="5796219"/>
            <a:ext cx="2960503" cy="60213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2526CB-76A3-233D-C70E-DE1417BAE006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5426576" y="2992611"/>
            <a:ext cx="956723" cy="55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44024C85-0C70-585B-39C8-3919F6DD773A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5400000">
            <a:off x="7145537" y="3760637"/>
            <a:ext cx="711479" cy="3359685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382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8A7A1B-F905-0A00-803F-BE4A98437C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1880" r="1569"/>
          <a:stretch/>
        </p:blipFill>
        <p:spPr>
          <a:xfrm>
            <a:off x="435920" y="514997"/>
            <a:ext cx="2284473" cy="18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E5A186-3184-9578-A74C-B79B65BE1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403" y="514997"/>
            <a:ext cx="2287218" cy="1800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56668FB-7345-B4EA-139A-F8B41A129CCA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2720393" y="1414997"/>
            <a:ext cx="73501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C46AEF7-FE0E-4681-FA62-BA19BAD058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2" t="4680" r="993" b="1667"/>
          <a:stretch/>
        </p:blipFill>
        <p:spPr>
          <a:xfrm>
            <a:off x="6578353" y="514997"/>
            <a:ext cx="2341180" cy="180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A7F10D-3536-3174-D418-EC1015988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2525" y="514997"/>
            <a:ext cx="2258965" cy="18000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EAED86-A352-8A34-FF5B-393D02AFAD08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5742621" y="1414997"/>
            <a:ext cx="83573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95DFFA8-7FFA-12D1-EA01-56AC36DEFDA4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8919533" y="1414997"/>
            <a:ext cx="692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A170D114-0A56-52FF-A8F8-D23CA15127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141"/>
          <a:stretch/>
        </p:blipFill>
        <p:spPr>
          <a:xfrm>
            <a:off x="2750039" y="3045043"/>
            <a:ext cx="6354062" cy="318826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010B7D-29D7-C419-7BBA-BC492E08C8EE}"/>
              </a:ext>
            </a:extLst>
          </p:cNvPr>
          <p:cNvCxnSpPr>
            <a:cxnSpLocks/>
            <a:stCxn id="12" idx="2"/>
            <a:endCxn id="21" idx="3"/>
          </p:cNvCxnSpPr>
          <p:nvPr/>
        </p:nvCxnSpPr>
        <p:spPr>
          <a:xfrm flipH="1">
            <a:off x="9104101" y="2314997"/>
            <a:ext cx="1637907" cy="232417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530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2A44D1-EB0A-D3AF-362C-D05EC00A888A}"/>
              </a:ext>
            </a:extLst>
          </p:cNvPr>
          <p:cNvSpPr txBox="1"/>
          <p:nvPr/>
        </p:nvSpPr>
        <p:spPr>
          <a:xfrm>
            <a:off x="1100831" y="257452"/>
            <a:ext cx="86823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check all the available commands in git bash run the following </a:t>
            </a:r>
          </a:p>
          <a:p>
            <a:r>
              <a:rPr lang="en-US" dirty="0"/>
              <a:t>Open terminal / command prompt and type</a:t>
            </a:r>
          </a:p>
          <a:p>
            <a:endParaRPr lang="en-US" dirty="0"/>
          </a:p>
          <a:p>
            <a:r>
              <a:rPr lang="en-US" dirty="0"/>
              <a:t>&gt;&gt;&gt; git</a:t>
            </a:r>
          </a:p>
          <a:p>
            <a:r>
              <a:rPr lang="en-IN" dirty="0"/>
              <a:t>You will get the following screen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FE79D6-6BDE-3842-50A1-D7AD37E4E3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" t="3180" r="56373" b="7874"/>
          <a:stretch/>
        </p:blipFill>
        <p:spPr>
          <a:xfrm>
            <a:off x="3630967" y="1706731"/>
            <a:ext cx="4435876" cy="509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564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837DF0-F7DE-5628-4996-547A9AE08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96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2C5F54-E1EF-30A9-998F-3D703356D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7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28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0D6607-8BB9-0A69-3D72-E0A4C9F99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656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13BF7B-0D34-DCFC-5161-C43EB3E95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937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52C2D8-ABC3-9B99-713E-44E00BBB3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8242"/>
            <a:ext cx="12192000" cy="276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344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5EE67-C9A9-BDCD-9E51-0119CE07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531" y="0"/>
            <a:ext cx="9432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30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9FC9AD-73F7-A98B-3020-5C7926FAB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5097"/>
            <a:ext cx="12192000" cy="278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998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8FDFDC-62C5-47BB-DB4F-839F52AD5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9093"/>
            <a:ext cx="12192000" cy="277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201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0665BC-2810-C1E5-8989-77A14337A9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985"/>
          <a:stretch/>
        </p:blipFill>
        <p:spPr>
          <a:xfrm>
            <a:off x="70596" y="937865"/>
            <a:ext cx="12050807" cy="398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77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CD1147-FC94-B260-C4A6-8C8B10580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2589"/>
            <a:ext cx="12192000" cy="281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553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25E741-947C-107D-A003-C13A0BBE2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65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1B7E8D-FB4D-E268-FEEB-B8CB79403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612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B7C57-5290-2E8B-4027-92CBDFA4E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05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1931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75132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99736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06163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05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EBB323-1B7C-3E1F-2C90-0958F4BB9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096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09C674-EEFD-8735-7027-CB299F36E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509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D6F6D9-9B77-4DD6-54FB-A8D6385A3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19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6C1851-9041-2887-9699-1005293E2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686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AF257D-158B-DAD2-0E2C-593FE1973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66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27</Words>
  <Application>Microsoft Office PowerPoint</Application>
  <PresentationFormat>Widescreen</PresentationFormat>
  <Paragraphs>5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Aftab Udaipurwala</dc:creator>
  <cp:lastModifiedBy>Aftab Udaipurwala</cp:lastModifiedBy>
  <cp:revision>12</cp:revision>
  <dcterms:created xsi:type="dcterms:W3CDTF">2022-06-20T04:49:28Z</dcterms:created>
  <dcterms:modified xsi:type="dcterms:W3CDTF">2022-06-22T04:20:37Z</dcterms:modified>
</cp:coreProperties>
</file>